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SANTO ESPÍRITO, ENCHE A MINHA VIDA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Espírito, enche </a:t>
            </a:r>
          </a:p>
          <a:p>
            <a:r>
              <a:rPr lang="pt-BR" dirty="0"/>
              <a:t>a minha vida, </a:t>
            </a:r>
          </a:p>
          <a:p>
            <a:r>
              <a:rPr lang="pt-BR" dirty="0"/>
              <a:t>Pois por Cristo eu quero brilhar.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Espírito, </a:t>
            </a:r>
          </a:p>
          <a:p>
            <a:r>
              <a:rPr lang="pt-BR" dirty="0"/>
              <a:t>enche a minha vida,</a:t>
            </a:r>
          </a:p>
          <a:p>
            <a:r>
              <a:rPr lang="pt-BR" dirty="0"/>
              <a:t>Para muitas almas alcançar. </a:t>
            </a:r>
          </a:p>
        </p:txBody>
      </p:sp>
    </p:spTree>
    <p:extLst>
      <p:ext uri="{BB962C8B-B14F-4D97-AF65-F5344CB8AC3E}">
        <p14:creationId xmlns:p14="http://schemas.microsoft.com/office/powerpoint/2010/main" val="91893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89D540-3B41-4108-B127-7E884AFD55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Canto “Hosana!” </a:t>
            </a:r>
          </a:p>
          <a:p>
            <a:r>
              <a:rPr lang="pt-BR" dirty="0"/>
              <a:t>Canto “Hosana!” </a:t>
            </a:r>
          </a:p>
          <a:p>
            <a:r>
              <a:rPr lang="pt-BR" dirty="0"/>
              <a:t>Canto “Hosana, </a:t>
            </a:r>
          </a:p>
          <a:p>
            <a:r>
              <a:rPr lang="pt-BR" dirty="0"/>
              <a:t>glória a Cristo, o Rei!” </a:t>
            </a:r>
          </a:p>
        </p:txBody>
      </p:sp>
    </p:spTree>
    <p:extLst>
      <p:ext uri="{BB962C8B-B14F-4D97-AF65-F5344CB8AC3E}">
        <p14:creationId xmlns:p14="http://schemas.microsoft.com/office/powerpoint/2010/main" val="229438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B154B-6C3B-43AA-8BE6-B76170696C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Canto “Hosana!” </a:t>
            </a:r>
          </a:p>
          <a:p>
            <a:r>
              <a:rPr lang="pt-BR" dirty="0"/>
              <a:t>Canto “Hosana!” </a:t>
            </a:r>
          </a:p>
          <a:p>
            <a:r>
              <a:rPr lang="pt-BR" dirty="0"/>
              <a:t>Canto “Hosana ao </a:t>
            </a:r>
          </a:p>
          <a:p>
            <a:r>
              <a:rPr lang="pt-BR" dirty="0"/>
              <a:t>Rei dos reis!”</a:t>
            </a:r>
          </a:p>
        </p:txBody>
      </p:sp>
    </p:spTree>
    <p:extLst>
      <p:ext uri="{BB962C8B-B14F-4D97-AF65-F5344CB8AC3E}">
        <p14:creationId xmlns:p14="http://schemas.microsoft.com/office/powerpoint/2010/main" val="1895775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Espírito, </a:t>
            </a:r>
          </a:p>
          <a:p>
            <a:r>
              <a:rPr lang="pt-BR" dirty="0"/>
              <a:t>enche a minha vida, </a:t>
            </a:r>
          </a:p>
          <a:p>
            <a:r>
              <a:rPr lang="pt-BR" dirty="0"/>
              <a:t>Para eu, com fé, testemunhar. </a:t>
            </a:r>
          </a:p>
        </p:txBody>
      </p:sp>
    </p:spTree>
    <p:extLst>
      <p:ext uri="{BB962C8B-B14F-4D97-AF65-F5344CB8AC3E}">
        <p14:creationId xmlns:p14="http://schemas.microsoft.com/office/powerpoint/2010/main" val="129763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Santo Espírito, </a:t>
            </a:r>
          </a:p>
          <a:p>
            <a:r>
              <a:rPr lang="pt-BR" dirty="0"/>
              <a:t>enche a minha vida, </a:t>
            </a:r>
          </a:p>
          <a:p>
            <a:r>
              <a:rPr lang="pt-BR" dirty="0"/>
              <a:t>Para eu, com fé, testemunhar.</a:t>
            </a:r>
          </a:p>
        </p:txBody>
      </p:sp>
    </p:spTree>
    <p:extLst>
      <p:ext uri="{BB962C8B-B14F-4D97-AF65-F5344CB8AC3E}">
        <p14:creationId xmlns:p14="http://schemas.microsoft.com/office/powerpoint/2010/main" val="3845237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89D540-3B41-4108-B127-7E884AFD55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Canto “Hosana!” </a:t>
            </a:r>
          </a:p>
          <a:p>
            <a:r>
              <a:rPr lang="pt-BR" dirty="0"/>
              <a:t>Canto “Hosana!” </a:t>
            </a:r>
          </a:p>
          <a:p>
            <a:r>
              <a:rPr lang="pt-BR" dirty="0"/>
              <a:t>Canto “Hosana, </a:t>
            </a:r>
          </a:p>
          <a:p>
            <a:r>
              <a:rPr lang="pt-BR" dirty="0"/>
              <a:t>glória a Cristo, o Rei!” </a:t>
            </a:r>
          </a:p>
        </p:txBody>
      </p:sp>
    </p:spTree>
    <p:extLst>
      <p:ext uri="{BB962C8B-B14F-4D97-AF65-F5344CB8AC3E}">
        <p14:creationId xmlns:p14="http://schemas.microsoft.com/office/powerpoint/2010/main" val="2123768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SANTO ESPÍRITO, ENCHE A MINHA VIDA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B154B-6C3B-43AA-8BE6-B76170696C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Canto “Hosana!” </a:t>
            </a:r>
          </a:p>
          <a:p>
            <a:r>
              <a:rPr lang="pt-BR" dirty="0"/>
              <a:t>Canto “Hosana!” </a:t>
            </a:r>
          </a:p>
          <a:p>
            <a:r>
              <a:rPr lang="pt-BR" dirty="0"/>
              <a:t>Canto “Hosana ao </a:t>
            </a:r>
          </a:p>
          <a:p>
            <a:r>
              <a:rPr lang="pt-BR" dirty="0"/>
              <a:t>Rei dos reis!”</a:t>
            </a:r>
          </a:p>
        </p:txBody>
      </p:sp>
    </p:spTree>
    <p:extLst>
      <p:ext uri="{BB962C8B-B14F-4D97-AF65-F5344CB8AC3E}">
        <p14:creationId xmlns:p14="http://schemas.microsoft.com/office/powerpoint/2010/main" val="572048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202</Words>
  <Application>Microsoft Office PowerPoint</Application>
  <PresentationFormat>Apresentação na tela (16:9)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SANTO ESPÍRITO, ENCHE A MINHA VIDA</vt:lpstr>
      <vt:lpstr>SANTO ESPÍRITO, ENCHE A MINHA VIDA</vt:lpstr>
      <vt:lpstr>SANTO ESPÍRITO, ENCHE A MINHA VIDA</vt:lpstr>
      <vt:lpstr>SANTO ESPÍRITO, ENCHE A MINHA VIDA</vt:lpstr>
      <vt:lpstr>SANTO ESPÍRITO, ENCHE A MINHA VIDA</vt:lpstr>
      <vt:lpstr>SANTO ESPÍRITO, ENCHE A MINHA VIDA</vt:lpstr>
      <vt:lpstr>SANTO ESPÍRITO, ENCHE A MINHA VIDA</vt:lpstr>
      <vt:lpstr>SANTO ESPÍRITO, ENCHE A MINHA VIDA</vt:lpstr>
      <vt:lpstr>SANTO ESPÍRITO, ENCHE A MINHA VIDA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2019-06-12T23:15:35Z</dcterms:modified>
</cp:coreProperties>
</file>

<file path=docProps/thumbnail.jpeg>
</file>